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76"/>
  </p:normalViewPr>
  <p:slideViewPr>
    <p:cSldViewPr snapToGrid="0" snapToObjects="1">
      <p:cViewPr varScale="1">
        <p:scale>
          <a:sx n="114" d="100"/>
          <a:sy n="114" d="100"/>
        </p:scale>
        <p:origin x="166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10322" y="583345"/>
            <a:ext cx="5370268" cy="4164820"/>
          </a:xfrm>
        </p:spPr>
        <p:txBody>
          <a:bodyPr anchor="t">
            <a:normAutofit/>
          </a:bodyPr>
          <a:lstStyle/>
          <a:p>
            <a:pPr algn="r"/>
            <a:r>
              <a:rPr lang="en-US" sz="7000">
                <a:solidFill>
                  <a:srgbClr val="FFFFFF"/>
                </a:solidFill>
              </a:rPr>
              <a:t>Introduction to Computer Vision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6171" y="5972174"/>
            <a:ext cx="6434024" cy="504825"/>
          </a:xfrm>
        </p:spPr>
        <p:txBody>
          <a:bodyPr>
            <a:normAutofit/>
          </a:bodyPr>
          <a:lstStyle/>
          <a:p>
            <a:pPr algn="l"/>
            <a:r>
              <a:rPr lang="en-US" sz="1700" dirty="0">
                <a:solidFill>
                  <a:srgbClr val="FFFFFF"/>
                </a:solidFill>
              </a:rPr>
              <a:t>Harish Kashyap, AI Instructor, Caltech CTME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05769" y="583345"/>
            <a:ext cx="10427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4854" y="812640"/>
            <a:ext cx="68353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94114" y="1037066"/>
            <a:ext cx="95785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2085" y="3503032"/>
            <a:ext cx="0" cy="3346090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7318" y="5636680"/>
            <a:ext cx="113652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33881" y="6096759"/>
            <a:ext cx="81469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5716" y="6238029"/>
            <a:ext cx="7181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Introduction to Computer Vision</a:t>
            </a:r>
            <a:endParaRPr dirty="0"/>
          </a:p>
        </p:txBody>
      </p:sp>
      <p:pic>
        <p:nvPicPr>
          <p:cNvPr id="3" name="Picture 2" descr="A_simple_and_clear_representation_of_an_image_as_a_conve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594" y="2107000"/>
            <a:ext cx="3546089" cy="35460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240D72D-352D-FFEA-6076-38E6D62CC5BC}"/>
              </a:ext>
            </a:extLst>
          </p:cNvPr>
          <p:cNvSpPr txBox="1"/>
          <p:nvPr/>
        </p:nvSpPr>
        <p:spPr>
          <a:xfrm>
            <a:off x="1984919" y="1460669"/>
            <a:ext cx="477272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Representation of an Image as a 2D Matrix</a:t>
            </a:r>
            <a:br>
              <a:rPr lang="en-US" dirty="0"/>
            </a:b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C2459CB-1867-521B-C90C-BCD4B9C8840C}"/>
              </a:ext>
            </a:extLst>
          </p:cNvPr>
          <p:cNvSpPr txBox="1"/>
          <p:nvPr/>
        </p:nvSpPr>
        <p:spPr>
          <a:xfrm>
            <a:off x="457200" y="2653990"/>
            <a:ext cx="4572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Digital</a:t>
            </a:r>
            <a:r>
              <a:rPr lang="en-US" b="1" dirty="0"/>
              <a:t> </a:t>
            </a:r>
            <a:r>
              <a:rPr lang="en-US" dirty="0"/>
              <a:t>images are represented as 2D matrices of pixel values.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Each pixel holds intensity (grayscale) or color information (RGB values).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Matrices are processed for tasks like edge detection, object recognition, etc.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050" y="1128094"/>
            <a:ext cx="2575635" cy="14152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800"/>
              <a:t>Videos as a Set of Image Frames</a:t>
            </a:r>
          </a:p>
        </p:txBody>
      </p:sp>
      <p:pic>
        <p:nvPicPr>
          <p:cNvPr id="3" name="Picture 2" descr="A_series_of_consecutive_image_frames_from_a_video,_converted.png"/>
          <p:cNvPicPr>
            <a:picLocks noChangeAspect="1"/>
          </p:cNvPicPr>
          <p:nvPr/>
        </p:nvPicPr>
        <p:blipFill>
          <a:blip r:embed="rId2"/>
          <a:srcRect l="8504" r="8681"/>
          <a:stretch/>
        </p:blipFill>
        <p:spPr>
          <a:xfrm>
            <a:off x="-7414" y="10"/>
            <a:ext cx="5679453" cy="685799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49542" y="87114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376C526-1EBF-BD51-2D3C-6FA81C02520D}"/>
              </a:ext>
            </a:extLst>
          </p:cNvPr>
          <p:cNvSpPr txBox="1"/>
          <p:nvPr/>
        </p:nvSpPr>
        <p:spPr>
          <a:xfrm>
            <a:off x="6115050" y="2543364"/>
            <a:ext cx="2575635" cy="3599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Videos are sequences of images (frames) displayed in rapid succession.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- Frame rate (FPS) affects the smoothness of motion.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- Each frame is an individual image processed during computer vision tasks like action recognition.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60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/>
              <a:t>- short sequence showing frames of a moving object.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1138036"/>
            <a:ext cx="3064248" cy="14024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800"/>
              <a:t>Introduction to Computer Vision and Its Applications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503BFE4-729B-D9D0-C17B-501E6AF11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8855" y="87114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B809EE3-4D91-2879-DF15-AD246E8EF88E}"/>
              </a:ext>
            </a:extLst>
          </p:cNvPr>
          <p:cNvSpPr txBox="1"/>
          <p:nvPr/>
        </p:nvSpPr>
        <p:spPr>
          <a:xfrm>
            <a:off x="571500" y="2551176"/>
            <a:ext cx="3064248" cy="35912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 field of AI enabling machines to interpret and process visual data (images and videos).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700" b="1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 b="1"/>
              <a:t>Applications : </a:t>
            </a:r>
            <a:r>
              <a:rPr lang="en-US" sz="1700"/>
              <a:t>Face recognition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Object detection and tracking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Medical imaging (X-rays, MRI)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Autonomous vehicles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700"/>
              <a:t>Industrial automation</a:t>
            </a:r>
          </a:p>
        </p:txBody>
      </p:sp>
      <p:pic>
        <p:nvPicPr>
          <p:cNvPr id="3" name="Picture 2" descr="A_collage_showcasing_applications_of_computer_visi_converted.png"/>
          <p:cNvPicPr>
            <a:picLocks noChangeAspect="1"/>
          </p:cNvPicPr>
          <p:nvPr/>
        </p:nvPicPr>
        <p:blipFill>
          <a:blip r:embed="rId2"/>
          <a:srcRect l="19746" r="8720"/>
          <a:stretch/>
        </p:blipFill>
        <p:spPr>
          <a:xfrm>
            <a:off x="4238244" y="10"/>
            <a:ext cx="4905756" cy="68579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050" y="1128094"/>
            <a:ext cx="2575635" cy="14152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2400"/>
              <a:t>Overview of Python and Its Libraries for Computer Vision</a:t>
            </a:r>
          </a:p>
        </p:txBody>
      </p:sp>
      <p:pic>
        <p:nvPicPr>
          <p:cNvPr id="3" name="Picture 2" descr="A_diagram_featuring_Python_and_its_key_computer_vi_converted.png"/>
          <p:cNvPicPr>
            <a:picLocks noChangeAspect="1"/>
          </p:cNvPicPr>
          <p:nvPr/>
        </p:nvPicPr>
        <p:blipFill>
          <a:blip r:embed="rId2"/>
          <a:srcRect l="8209" r="8976"/>
          <a:stretch/>
        </p:blipFill>
        <p:spPr>
          <a:xfrm>
            <a:off x="-7414" y="10"/>
            <a:ext cx="5679453" cy="6857990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49542" y="87114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671CF37-C36A-7A9B-D3E1-013B2BD44DD9}"/>
              </a:ext>
            </a:extLst>
          </p:cNvPr>
          <p:cNvSpPr txBox="1"/>
          <p:nvPr/>
        </p:nvSpPr>
        <p:spPr>
          <a:xfrm>
            <a:off x="6115050" y="2543364"/>
            <a:ext cx="2575635" cy="3599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/>
              <a:t>Why Python for Computer Vision?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Easy to learn,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robust libraries, 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and active community.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1400" b="1" dirty="0"/>
              <a:t>Popular Libraries: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OpenCV: Real-time computer vision.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scikit-image: Image processing in Python.</a:t>
            </a:r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TensorFlow and PyTorch (for deep learning applications).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716" y="1141711"/>
            <a:ext cx="2875084" cy="347436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Setting Up Python and Necessary Libraries</a:t>
            </a:r>
          </a:p>
        </p:txBody>
      </p:sp>
      <p:pic>
        <p:nvPicPr>
          <p:cNvPr id="3" name="Picture 2" descr="A_visual_guide_showing_the_process_of_setting_up_P_convert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055638"/>
            <a:ext cx="4701240" cy="470124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92712F8-36FA-35DF-0CE8-4098D9332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89070" y="87114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222</Words>
  <Application>Microsoft Macintosh PowerPoint</Application>
  <PresentationFormat>On-screen Show (4:3)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Introduction to Computer Vision</vt:lpstr>
      <vt:lpstr>Introduction to Computer Vision</vt:lpstr>
      <vt:lpstr>Videos as a Set of Image Frames</vt:lpstr>
      <vt:lpstr>Introduction to Computer Vision and Its Applications</vt:lpstr>
      <vt:lpstr>Overview of Python and Its Libraries for Computer Vision</vt:lpstr>
      <vt:lpstr>Setting Up Python and Necessary Libraries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Harish Kashyap</cp:lastModifiedBy>
  <cp:revision>2</cp:revision>
  <dcterms:created xsi:type="dcterms:W3CDTF">2013-01-27T09:14:16Z</dcterms:created>
  <dcterms:modified xsi:type="dcterms:W3CDTF">2024-12-14T05:07:04Z</dcterms:modified>
  <cp:category/>
</cp:coreProperties>
</file>

<file path=docProps/thumbnail.jpeg>
</file>